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7"/>
  </p:notesMasterIdLst>
  <p:sldIdLst>
    <p:sldId id="351" r:id="rId3"/>
    <p:sldId id="342" r:id="rId4"/>
    <p:sldId id="296" r:id="rId5"/>
    <p:sldId id="345" r:id="rId6"/>
    <p:sldId id="348" r:id="rId7"/>
    <p:sldId id="349" r:id="rId8"/>
    <p:sldId id="350" r:id="rId9"/>
    <p:sldId id="353" r:id="rId10"/>
    <p:sldId id="354" r:id="rId11"/>
    <p:sldId id="355" r:id="rId12"/>
    <p:sldId id="356" r:id="rId13"/>
    <p:sldId id="357" r:id="rId14"/>
    <p:sldId id="358" r:id="rId15"/>
    <p:sldId id="352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DE46D1-FAED-4822-B261-8BB304CB4236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FA1583-6D8A-49F0-88C0-1B68E95700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10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418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6811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00054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005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7299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064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208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914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74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6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A Day in the Life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(3a-3d)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847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1934"/>
            <a:ext cx="11430000" cy="61937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.—What time does he get up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school day?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7:00.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A.on;At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B.at;In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C.on;On	D.on;In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.She is a good teacher.She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helps her students.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A.hardly	B.sometimes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C.always	D.never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.Jim often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 at seven a.m., and 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at four thirty p.m.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A.gets to;gets to	B.gets to;gets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C.gets;gets to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D.gets;gets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08187" y="142482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4769139" y="238224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7543161" y="406721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393383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42550"/>
            <a:ext cx="11430000" cy="624760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三、句型转换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.He usually goes home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in the evening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usually go home?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sister goes to the music club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at eight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sister go to the music club?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do my homework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after school.(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school?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time does Jane play football?(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Jane play football?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.He always makes breakfast on Saturdays.(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改为否定句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breakfast on Saturdays.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84521" y="1775624"/>
            <a:ext cx="286488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When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does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84521" y="2782490"/>
            <a:ext cx="4498347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time              does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84520" y="3824354"/>
            <a:ext cx="544892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   do                      do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052" y="4852557"/>
            <a:ext cx="259558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When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does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418776" y="5840671"/>
            <a:ext cx="315342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never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makes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886965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23742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思维拓展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四、语法填空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Lucy is my best friend.She works in a big TV station.Lucy likes her job very much.It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(make) her life interesting.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morning, Lucy usually gets up very early.Then she brushes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(tooth) and takes a shower.At 6 o’clock, she gets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(dress) and then she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(eat) breakfast.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877706" y="2603052"/>
            <a:ext cx="109998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makes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97535" y="3692113"/>
            <a:ext cx="88036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teeth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956600" y="3692113"/>
            <a:ext cx="126028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dressed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977687" y="4264706"/>
            <a:ext cx="74090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eats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520082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98403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Lucy is never late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work.She usually gets to the TV station at seven.And a lot of people help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(she) get ready for her show.From eight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nine, it’s her show time.She is good at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(show) her talent(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才能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Lucy goes home at two in the afternoon.Then she takes a walk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cleans her room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six thirty, Lucy has dinner.Then she likes to run for forty or fifty minutes.She usually goes to bed at 9 o’clock.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799620" y="1098403"/>
            <a:ext cx="60465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for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029112" y="1670996"/>
            <a:ext cx="64312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her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018784" y="2239897"/>
            <a:ext cx="46358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65590" y="2720022"/>
            <a:ext cx="140134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showing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0435621" y="3341356"/>
            <a:ext cx="110158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or/and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931580" y="3877737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01243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816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28991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795506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6477060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411630"/>
            <a:ext cx="950452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及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引导的特殊疑问句的结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构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064116"/>
            <a:ext cx="844974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What/What time/When do/does+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主语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动词原形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其他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81000" y="2876991"/>
            <a:ext cx="854272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二、写出你所知道的频度副词及表示时间的常用介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81000" y="3529477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频度副词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:usually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often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sometimes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always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never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等。表示时间的常用介词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:at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6" name="矩形 15"/>
          <p:cNvSpPr>
            <a:spLocks noChangeAspect="1"/>
          </p:cNvSpPr>
          <p:nvPr/>
        </p:nvSpPr>
        <p:spPr>
          <a:xfrm>
            <a:off x="381000" y="1128537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usually get up at 6:30 a.m.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我通常在上午六点半起床。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usually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是频度副词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用来表示做某事的频率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通常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表示很少有例外。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parents usually do some shopping on Sundays.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我父母通常在星期天买东西。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55440"/>
            <a:ext cx="5750292" cy="5730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常见的频度副词的含义及用法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181226867"/>
              </p:ext>
            </p:extLst>
          </p:nvPr>
        </p:nvGraphicFramePr>
        <p:xfrm>
          <a:off x="381000" y="1697565"/>
          <a:ext cx="11430000" cy="2951290"/>
        </p:xfrm>
        <a:graphic>
          <a:graphicData uri="http://schemas.openxmlformats.org/drawingml/2006/table">
            <a:tbl>
              <a:tblPr firstRow="1" firstCol="1" bandRow="1"/>
              <a:tblGrid>
                <a:gridCol w="3810000"/>
                <a:gridCol w="3810000"/>
                <a:gridCol w="3810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频度副词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含义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用法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always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总是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表示的频率最高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经常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usually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频繁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sometimes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有时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表示动作偶尔发生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hardly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几乎不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表示次数非常少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never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从不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表示一次也没有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80707"/>
            <a:ext cx="11430000" cy="56144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 always stays up late at night.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汤姆总是熬夜。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often lives there.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他经常住在那儿。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Sometimes I help my parents with the housework.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有时候我帮助父母做家务。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hardly plays chess.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她几乎不下国际象棋。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is never late for school.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他上学从不迟到。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1343574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Anna always plays volleyball after school.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改为否定句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plays volleyball after school.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plays basketball at times on weekends.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he plays basketball on weekends.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527848" y="2473690"/>
            <a:ext cx="98135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never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91501" y="3572986"/>
            <a:ext cx="177805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Sometimes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作业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进阶演练</a:t>
              </a: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116277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一、根据句意及所给提示填空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.There are two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餐馆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in front of the park.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often go to the park 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周末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大约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7:00 in the morning, he gets up.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brother often does some reading for 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一会儿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before going to bed.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teacher often tells us to help parents with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after school.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031820" y="2248236"/>
            <a:ext cx="173797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restaurants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4358024" y="2800327"/>
            <a:ext cx="159851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weekends</a:t>
            </a:r>
            <a:endParaRPr lang="zh-CN" altLang="en-US" sz="28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966424" y="3372920"/>
            <a:ext cx="1641796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Around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114415" y="3940832"/>
            <a:ext cx="98135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while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409888" y="5029892"/>
            <a:ext cx="176041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housework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712904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37826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二、单项选择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does your mother do after dinner?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—She reads books or does housework.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A.What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B.Where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C.When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 D.Who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your Chinese class?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—On Monday and Friday.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A.When	B.How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C.What time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D.Where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37572" y="1132162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1491684" y="3361653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241235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305</TotalTime>
  <Words>529</Words>
  <Application>Microsoft Office PowerPoint</Application>
  <PresentationFormat>宽屏</PresentationFormat>
  <Paragraphs>126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53</cp:revision>
  <dcterms:created xsi:type="dcterms:W3CDTF">2021-07-19T03:09:34Z</dcterms:created>
  <dcterms:modified xsi:type="dcterms:W3CDTF">2025-09-09T06:28:28Z</dcterms:modified>
</cp:coreProperties>
</file>